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925" y="2714625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00000"/>
                </a:solidFill>
              </a:rPr>
              <a:t>fefefefef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2025-04-27T12:42:51Z</dcterms:created>
  <dcterms:modified xsi:type="dcterms:W3CDTF">2025-04-27T12:42:51Z</dcterms:modified>
</cp:coreProperties>
</file>